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8800425" cy="35999738"/>
  <p:notesSz cx="6858000" cy="9144000"/>
  <p:defaultTextStyle>
    <a:defPPr>
      <a:defRPr lang="fr-FR"/>
    </a:defPPr>
    <a:lvl1pPr marL="0" algn="l" defTabSz="1767261" rtl="0" eaLnBrk="1" latinLnBrk="0" hangingPunct="1">
      <a:defRPr sz="6958" kern="1200">
        <a:solidFill>
          <a:schemeClr val="tx1"/>
        </a:solidFill>
        <a:latin typeface="+mn-lt"/>
        <a:ea typeface="+mn-ea"/>
        <a:cs typeface="+mn-cs"/>
      </a:defRPr>
    </a:lvl1pPr>
    <a:lvl2pPr marL="1767261" algn="l" defTabSz="1767261" rtl="0" eaLnBrk="1" latinLnBrk="0" hangingPunct="1">
      <a:defRPr sz="6958" kern="1200">
        <a:solidFill>
          <a:schemeClr val="tx1"/>
        </a:solidFill>
        <a:latin typeface="+mn-lt"/>
        <a:ea typeface="+mn-ea"/>
        <a:cs typeface="+mn-cs"/>
      </a:defRPr>
    </a:lvl2pPr>
    <a:lvl3pPr marL="3534522" algn="l" defTabSz="1767261" rtl="0" eaLnBrk="1" latinLnBrk="0" hangingPunct="1">
      <a:defRPr sz="6958" kern="1200">
        <a:solidFill>
          <a:schemeClr val="tx1"/>
        </a:solidFill>
        <a:latin typeface="+mn-lt"/>
        <a:ea typeface="+mn-ea"/>
        <a:cs typeface="+mn-cs"/>
      </a:defRPr>
    </a:lvl3pPr>
    <a:lvl4pPr marL="5301783" algn="l" defTabSz="1767261" rtl="0" eaLnBrk="1" latinLnBrk="0" hangingPunct="1">
      <a:defRPr sz="6958" kern="1200">
        <a:solidFill>
          <a:schemeClr val="tx1"/>
        </a:solidFill>
        <a:latin typeface="+mn-lt"/>
        <a:ea typeface="+mn-ea"/>
        <a:cs typeface="+mn-cs"/>
      </a:defRPr>
    </a:lvl4pPr>
    <a:lvl5pPr marL="7069044" algn="l" defTabSz="1767261" rtl="0" eaLnBrk="1" latinLnBrk="0" hangingPunct="1">
      <a:defRPr sz="6958" kern="1200">
        <a:solidFill>
          <a:schemeClr val="tx1"/>
        </a:solidFill>
        <a:latin typeface="+mn-lt"/>
        <a:ea typeface="+mn-ea"/>
        <a:cs typeface="+mn-cs"/>
      </a:defRPr>
    </a:lvl5pPr>
    <a:lvl6pPr marL="8836304" algn="l" defTabSz="1767261" rtl="0" eaLnBrk="1" latinLnBrk="0" hangingPunct="1">
      <a:defRPr sz="6958" kern="1200">
        <a:solidFill>
          <a:schemeClr val="tx1"/>
        </a:solidFill>
        <a:latin typeface="+mn-lt"/>
        <a:ea typeface="+mn-ea"/>
        <a:cs typeface="+mn-cs"/>
      </a:defRPr>
    </a:lvl6pPr>
    <a:lvl7pPr marL="10603565" algn="l" defTabSz="1767261" rtl="0" eaLnBrk="1" latinLnBrk="0" hangingPunct="1">
      <a:defRPr sz="6958" kern="1200">
        <a:solidFill>
          <a:schemeClr val="tx1"/>
        </a:solidFill>
        <a:latin typeface="+mn-lt"/>
        <a:ea typeface="+mn-ea"/>
        <a:cs typeface="+mn-cs"/>
      </a:defRPr>
    </a:lvl7pPr>
    <a:lvl8pPr marL="12370826" algn="l" defTabSz="1767261" rtl="0" eaLnBrk="1" latinLnBrk="0" hangingPunct="1">
      <a:defRPr sz="6958" kern="1200">
        <a:solidFill>
          <a:schemeClr val="tx1"/>
        </a:solidFill>
        <a:latin typeface="+mn-lt"/>
        <a:ea typeface="+mn-ea"/>
        <a:cs typeface="+mn-cs"/>
      </a:defRPr>
    </a:lvl8pPr>
    <a:lvl9pPr marL="14138087" algn="l" defTabSz="1767261" rtl="0" eaLnBrk="1" latinLnBrk="0" hangingPunct="1">
      <a:defRPr sz="69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F8D"/>
    <a:srgbClr val="E06D66"/>
    <a:srgbClr val="006DB7"/>
    <a:srgbClr val="0564AC"/>
    <a:srgbClr val="145388"/>
    <a:srgbClr val="026EB7"/>
    <a:srgbClr val="1B598C"/>
    <a:srgbClr val="C7589F"/>
    <a:srgbClr val="563C94"/>
    <a:srgbClr val="2A1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4"/>
    <p:restoredTop sz="93548"/>
  </p:normalViewPr>
  <p:slideViewPr>
    <p:cSldViewPr snapToGrid="0" snapToObjects="1">
      <p:cViewPr>
        <p:scale>
          <a:sx n="30" d="100"/>
          <a:sy n="30" d="100"/>
        </p:scale>
        <p:origin x="2580" y="24"/>
      </p:cViewPr>
      <p:guideLst>
        <p:guide orient="horz" pos="11339"/>
        <p:guide pos="90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60032" y="11183259"/>
            <a:ext cx="24480361" cy="771660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20064" y="20399853"/>
            <a:ext cx="20160298" cy="91999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6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23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984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646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30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969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630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292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3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48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5660229" y="2083318"/>
            <a:ext cx="4860074" cy="4436634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80018" y="2083318"/>
            <a:ext cx="14100210" cy="4436634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24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63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5036" y="23133168"/>
            <a:ext cx="24480361" cy="7149949"/>
          </a:xfrm>
        </p:spPr>
        <p:txBody>
          <a:bodyPr anchor="t"/>
          <a:lstStyle>
            <a:lvl1pPr algn="l">
              <a:defRPr sz="14536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75036" y="15258229"/>
            <a:ext cx="24480361" cy="7874941"/>
          </a:xfrm>
        </p:spPr>
        <p:txBody>
          <a:bodyPr anchor="b"/>
          <a:lstStyle>
            <a:lvl1pPr marL="0" indent="0">
              <a:buNone/>
              <a:defRPr sz="7268">
                <a:solidFill>
                  <a:schemeClr val="tx1">
                    <a:tint val="75000"/>
                  </a:schemeClr>
                </a:solidFill>
              </a:defRPr>
            </a:lvl1pPr>
            <a:lvl2pPr marL="1661511" indent="0">
              <a:buNone/>
              <a:defRPr sz="6541">
                <a:solidFill>
                  <a:schemeClr val="tx1">
                    <a:tint val="75000"/>
                  </a:schemeClr>
                </a:solidFill>
              </a:defRPr>
            </a:lvl2pPr>
            <a:lvl3pPr marL="3323021" indent="0">
              <a:buNone/>
              <a:defRPr sz="5815">
                <a:solidFill>
                  <a:schemeClr val="tx1">
                    <a:tint val="75000"/>
                  </a:schemeClr>
                </a:solidFill>
              </a:defRPr>
            </a:lvl3pPr>
            <a:lvl4pPr marL="4984532" indent="0">
              <a:buNone/>
              <a:defRPr sz="5088">
                <a:solidFill>
                  <a:schemeClr val="tx1">
                    <a:tint val="75000"/>
                  </a:schemeClr>
                </a:solidFill>
              </a:defRPr>
            </a:lvl4pPr>
            <a:lvl5pPr marL="6646042" indent="0">
              <a:buNone/>
              <a:defRPr sz="5088">
                <a:solidFill>
                  <a:schemeClr val="tx1">
                    <a:tint val="75000"/>
                  </a:schemeClr>
                </a:solidFill>
              </a:defRPr>
            </a:lvl5pPr>
            <a:lvl6pPr marL="8307553" indent="0">
              <a:buNone/>
              <a:defRPr sz="5088">
                <a:solidFill>
                  <a:schemeClr val="tx1">
                    <a:tint val="75000"/>
                  </a:schemeClr>
                </a:solidFill>
              </a:defRPr>
            </a:lvl6pPr>
            <a:lvl7pPr marL="9969063" indent="0">
              <a:buNone/>
              <a:defRPr sz="5088">
                <a:solidFill>
                  <a:schemeClr val="tx1">
                    <a:tint val="75000"/>
                  </a:schemeClr>
                </a:solidFill>
              </a:defRPr>
            </a:lvl7pPr>
            <a:lvl8pPr marL="11630574" indent="0">
              <a:buNone/>
              <a:defRPr sz="5088">
                <a:solidFill>
                  <a:schemeClr val="tx1">
                    <a:tint val="75000"/>
                  </a:schemeClr>
                </a:solidFill>
              </a:defRPr>
            </a:lvl8pPr>
            <a:lvl9pPr marL="13292084" indent="0">
              <a:buNone/>
              <a:defRPr sz="50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54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80018" y="12133251"/>
            <a:ext cx="9480140" cy="34316418"/>
          </a:xfrm>
        </p:spPr>
        <p:txBody>
          <a:bodyPr/>
          <a:lstStyle>
            <a:lvl1pPr>
              <a:defRPr sz="10175"/>
            </a:lvl1pPr>
            <a:lvl2pPr>
              <a:defRPr sz="8722"/>
            </a:lvl2pPr>
            <a:lvl3pPr>
              <a:defRPr sz="7268"/>
            </a:lvl3pPr>
            <a:lvl4pPr>
              <a:defRPr sz="6541"/>
            </a:lvl4pPr>
            <a:lvl5pPr>
              <a:defRPr sz="6541"/>
            </a:lvl5pPr>
            <a:lvl6pPr>
              <a:defRPr sz="6541"/>
            </a:lvl6pPr>
            <a:lvl7pPr>
              <a:defRPr sz="6541"/>
            </a:lvl7pPr>
            <a:lvl8pPr>
              <a:defRPr sz="6541"/>
            </a:lvl8pPr>
            <a:lvl9pPr>
              <a:defRPr sz="654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040165" y="12133251"/>
            <a:ext cx="9480140" cy="34316418"/>
          </a:xfrm>
        </p:spPr>
        <p:txBody>
          <a:bodyPr/>
          <a:lstStyle>
            <a:lvl1pPr>
              <a:defRPr sz="10175"/>
            </a:lvl1pPr>
            <a:lvl2pPr>
              <a:defRPr sz="8722"/>
            </a:lvl2pPr>
            <a:lvl3pPr>
              <a:defRPr sz="7268"/>
            </a:lvl3pPr>
            <a:lvl4pPr>
              <a:defRPr sz="6541"/>
            </a:lvl4pPr>
            <a:lvl5pPr>
              <a:defRPr sz="6541"/>
            </a:lvl5pPr>
            <a:lvl6pPr>
              <a:defRPr sz="6541"/>
            </a:lvl6pPr>
            <a:lvl7pPr>
              <a:defRPr sz="6541"/>
            </a:lvl7pPr>
            <a:lvl8pPr>
              <a:defRPr sz="6541"/>
            </a:lvl8pPr>
            <a:lvl9pPr>
              <a:defRPr sz="654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18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021" y="1441658"/>
            <a:ext cx="25920383" cy="599995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024" y="8058278"/>
            <a:ext cx="12725189" cy="3358307"/>
          </a:xfrm>
        </p:spPr>
        <p:txBody>
          <a:bodyPr anchor="b"/>
          <a:lstStyle>
            <a:lvl1pPr marL="0" indent="0">
              <a:buNone/>
              <a:defRPr sz="8722" b="1"/>
            </a:lvl1pPr>
            <a:lvl2pPr marL="1661511" indent="0">
              <a:buNone/>
              <a:defRPr sz="7268" b="1"/>
            </a:lvl2pPr>
            <a:lvl3pPr marL="3323021" indent="0">
              <a:buNone/>
              <a:defRPr sz="6541" b="1"/>
            </a:lvl3pPr>
            <a:lvl4pPr marL="4984532" indent="0">
              <a:buNone/>
              <a:defRPr sz="5815" b="1"/>
            </a:lvl4pPr>
            <a:lvl5pPr marL="6646042" indent="0">
              <a:buNone/>
              <a:defRPr sz="5815" b="1"/>
            </a:lvl5pPr>
            <a:lvl6pPr marL="8307553" indent="0">
              <a:buNone/>
              <a:defRPr sz="5815" b="1"/>
            </a:lvl6pPr>
            <a:lvl7pPr marL="9969063" indent="0">
              <a:buNone/>
              <a:defRPr sz="5815" b="1"/>
            </a:lvl7pPr>
            <a:lvl8pPr marL="11630574" indent="0">
              <a:buNone/>
              <a:defRPr sz="5815" b="1"/>
            </a:lvl8pPr>
            <a:lvl9pPr marL="13292084" indent="0">
              <a:buNone/>
              <a:defRPr sz="581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40024" y="11416583"/>
            <a:ext cx="12725189" cy="20741518"/>
          </a:xfrm>
        </p:spPr>
        <p:txBody>
          <a:bodyPr/>
          <a:lstStyle>
            <a:lvl1pPr>
              <a:defRPr sz="8722"/>
            </a:lvl1pPr>
            <a:lvl2pPr>
              <a:defRPr sz="7268"/>
            </a:lvl2pPr>
            <a:lvl3pPr>
              <a:defRPr sz="6541"/>
            </a:lvl3pPr>
            <a:lvl4pPr>
              <a:defRPr sz="5815"/>
            </a:lvl4pPr>
            <a:lvl5pPr>
              <a:defRPr sz="5815"/>
            </a:lvl5pPr>
            <a:lvl6pPr>
              <a:defRPr sz="5815"/>
            </a:lvl6pPr>
            <a:lvl7pPr>
              <a:defRPr sz="5815"/>
            </a:lvl7pPr>
            <a:lvl8pPr>
              <a:defRPr sz="5815"/>
            </a:lvl8pPr>
            <a:lvl9pPr>
              <a:defRPr sz="581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4630219" y="8058278"/>
            <a:ext cx="12730187" cy="3358307"/>
          </a:xfrm>
        </p:spPr>
        <p:txBody>
          <a:bodyPr anchor="b"/>
          <a:lstStyle>
            <a:lvl1pPr marL="0" indent="0">
              <a:buNone/>
              <a:defRPr sz="8722" b="1"/>
            </a:lvl1pPr>
            <a:lvl2pPr marL="1661511" indent="0">
              <a:buNone/>
              <a:defRPr sz="7268" b="1"/>
            </a:lvl2pPr>
            <a:lvl3pPr marL="3323021" indent="0">
              <a:buNone/>
              <a:defRPr sz="6541" b="1"/>
            </a:lvl3pPr>
            <a:lvl4pPr marL="4984532" indent="0">
              <a:buNone/>
              <a:defRPr sz="5815" b="1"/>
            </a:lvl4pPr>
            <a:lvl5pPr marL="6646042" indent="0">
              <a:buNone/>
              <a:defRPr sz="5815" b="1"/>
            </a:lvl5pPr>
            <a:lvl6pPr marL="8307553" indent="0">
              <a:buNone/>
              <a:defRPr sz="5815" b="1"/>
            </a:lvl6pPr>
            <a:lvl7pPr marL="9969063" indent="0">
              <a:buNone/>
              <a:defRPr sz="5815" b="1"/>
            </a:lvl7pPr>
            <a:lvl8pPr marL="11630574" indent="0">
              <a:buNone/>
              <a:defRPr sz="5815" b="1"/>
            </a:lvl8pPr>
            <a:lvl9pPr marL="13292084" indent="0">
              <a:buNone/>
              <a:defRPr sz="581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4630219" y="11416583"/>
            <a:ext cx="12730187" cy="20741518"/>
          </a:xfrm>
        </p:spPr>
        <p:txBody>
          <a:bodyPr/>
          <a:lstStyle>
            <a:lvl1pPr>
              <a:defRPr sz="8722"/>
            </a:lvl1pPr>
            <a:lvl2pPr>
              <a:defRPr sz="7268"/>
            </a:lvl2pPr>
            <a:lvl3pPr>
              <a:defRPr sz="6541"/>
            </a:lvl3pPr>
            <a:lvl4pPr>
              <a:defRPr sz="5815"/>
            </a:lvl4pPr>
            <a:lvl5pPr>
              <a:defRPr sz="5815"/>
            </a:lvl5pPr>
            <a:lvl6pPr>
              <a:defRPr sz="5815"/>
            </a:lvl6pPr>
            <a:lvl7pPr>
              <a:defRPr sz="5815"/>
            </a:lvl7pPr>
            <a:lvl8pPr>
              <a:defRPr sz="5815"/>
            </a:lvl8pPr>
            <a:lvl9pPr>
              <a:defRPr sz="581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40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57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52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024" y="1433323"/>
            <a:ext cx="9475142" cy="6099957"/>
          </a:xfrm>
        </p:spPr>
        <p:txBody>
          <a:bodyPr anchor="b"/>
          <a:lstStyle>
            <a:lvl1pPr algn="l">
              <a:defRPr sz="726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60166" y="1433326"/>
            <a:ext cx="16100240" cy="30724781"/>
          </a:xfrm>
        </p:spPr>
        <p:txBody>
          <a:bodyPr/>
          <a:lstStyle>
            <a:lvl1pPr>
              <a:defRPr sz="11629"/>
            </a:lvl1pPr>
            <a:lvl2pPr>
              <a:defRPr sz="10175"/>
            </a:lvl2pPr>
            <a:lvl3pPr>
              <a:defRPr sz="8722"/>
            </a:lvl3pPr>
            <a:lvl4pPr>
              <a:defRPr sz="7268"/>
            </a:lvl4pPr>
            <a:lvl5pPr>
              <a:defRPr sz="7268"/>
            </a:lvl5pPr>
            <a:lvl6pPr>
              <a:defRPr sz="7268"/>
            </a:lvl6pPr>
            <a:lvl7pPr>
              <a:defRPr sz="7268"/>
            </a:lvl7pPr>
            <a:lvl8pPr>
              <a:defRPr sz="7268"/>
            </a:lvl8pPr>
            <a:lvl9pPr>
              <a:defRPr sz="726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40024" y="7533281"/>
            <a:ext cx="9475142" cy="24624824"/>
          </a:xfrm>
        </p:spPr>
        <p:txBody>
          <a:bodyPr/>
          <a:lstStyle>
            <a:lvl1pPr marL="0" indent="0">
              <a:buNone/>
              <a:defRPr sz="5088"/>
            </a:lvl1pPr>
            <a:lvl2pPr marL="1661511" indent="0">
              <a:buNone/>
              <a:defRPr sz="4361"/>
            </a:lvl2pPr>
            <a:lvl3pPr marL="3323021" indent="0">
              <a:buNone/>
              <a:defRPr sz="3634"/>
            </a:lvl3pPr>
            <a:lvl4pPr marL="4984532" indent="0">
              <a:buNone/>
              <a:defRPr sz="3271"/>
            </a:lvl4pPr>
            <a:lvl5pPr marL="6646042" indent="0">
              <a:buNone/>
              <a:defRPr sz="3271"/>
            </a:lvl5pPr>
            <a:lvl6pPr marL="8307553" indent="0">
              <a:buNone/>
              <a:defRPr sz="3271"/>
            </a:lvl6pPr>
            <a:lvl7pPr marL="9969063" indent="0">
              <a:buNone/>
              <a:defRPr sz="3271"/>
            </a:lvl7pPr>
            <a:lvl8pPr marL="11630574" indent="0">
              <a:buNone/>
              <a:defRPr sz="3271"/>
            </a:lvl8pPr>
            <a:lvl9pPr marL="13292084" indent="0">
              <a:buNone/>
              <a:defRPr sz="327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71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45085" y="25199816"/>
            <a:ext cx="17280255" cy="2974983"/>
          </a:xfrm>
        </p:spPr>
        <p:txBody>
          <a:bodyPr anchor="b"/>
          <a:lstStyle>
            <a:lvl1pPr algn="l">
              <a:defRPr sz="726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645085" y="3216642"/>
            <a:ext cx="17280255" cy="21599843"/>
          </a:xfrm>
        </p:spPr>
        <p:txBody>
          <a:bodyPr/>
          <a:lstStyle>
            <a:lvl1pPr marL="0" indent="0">
              <a:buNone/>
              <a:defRPr sz="11629"/>
            </a:lvl1pPr>
            <a:lvl2pPr marL="1661511" indent="0">
              <a:buNone/>
              <a:defRPr sz="10175"/>
            </a:lvl2pPr>
            <a:lvl3pPr marL="3323021" indent="0">
              <a:buNone/>
              <a:defRPr sz="8722"/>
            </a:lvl3pPr>
            <a:lvl4pPr marL="4984532" indent="0">
              <a:buNone/>
              <a:defRPr sz="7268"/>
            </a:lvl4pPr>
            <a:lvl5pPr marL="6646042" indent="0">
              <a:buNone/>
              <a:defRPr sz="7268"/>
            </a:lvl5pPr>
            <a:lvl6pPr marL="8307553" indent="0">
              <a:buNone/>
              <a:defRPr sz="7268"/>
            </a:lvl6pPr>
            <a:lvl7pPr marL="9969063" indent="0">
              <a:buNone/>
              <a:defRPr sz="7268"/>
            </a:lvl7pPr>
            <a:lvl8pPr marL="11630574" indent="0">
              <a:buNone/>
              <a:defRPr sz="7268"/>
            </a:lvl8pPr>
            <a:lvl9pPr marL="13292084" indent="0">
              <a:buNone/>
              <a:defRPr sz="7268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645085" y="28174799"/>
            <a:ext cx="17280255" cy="4224965"/>
          </a:xfrm>
        </p:spPr>
        <p:txBody>
          <a:bodyPr/>
          <a:lstStyle>
            <a:lvl1pPr marL="0" indent="0">
              <a:buNone/>
              <a:defRPr sz="5088"/>
            </a:lvl1pPr>
            <a:lvl2pPr marL="1661511" indent="0">
              <a:buNone/>
              <a:defRPr sz="4361"/>
            </a:lvl2pPr>
            <a:lvl3pPr marL="3323021" indent="0">
              <a:buNone/>
              <a:defRPr sz="3634"/>
            </a:lvl3pPr>
            <a:lvl4pPr marL="4984532" indent="0">
              <a:buNone/>
              <a:defRPr sz="3271"/>
            </a:lvl4pPr>
            <a:lvl5pPr marL="6646042" indent="0">
              <a:buNone/>
              <a:defRPr sz="3271"/>
            </a:lvl5pPr>
            <a:lvl6pPr marL="8307553" indent="0">
              <a:buNone/>
              <a:defRPr sz="3271"/>
            </a:lvl6pPr>
            <a:lvl7pPr marL="9969063" indent="0">
              <a:buNone/>
              <a:defRPr sz="3271"/>
            </a:lvl7pPr>
            <a:lvl8pPr marL="11630574" indent="0">
              <a:buNone/>
              <a:defRPr sz="3271"/>
            </a:lvl8pPr>
            <a:lvl9pPr marL="13292084" indent="0">
              <a:buNone/>
              <a:defRPr sz="327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73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40021" y="1441658"/>
            <a:ext cx="25920383" cy="5999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021" y="8399942"/>
            <a:ext cx="25920383" cy="23758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440021" y="33366427"/>
            <a:ext cx="6720099" cy="19166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5C204-86AF-4F48-88B1-68CAAE6854A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840145" y="33366427"/>
            <a:ext cx="9120135" cy="19166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0640305" y="33366427"/>
            <a:ext cx="6720099" cy="19166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25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61511" rtl="0" eaLnBrk="1" latinLnBrk="0" hangingPunct="1">
        <a:spcBef>
          <a:spcPct val="0"/>
        </a:spcBef>
        <a:buNone/>
        <a:defRPr sz="159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46133" indent="-1246133" algn="l" defTabSz="1661511" rtl="0" eaLnBrk="1" latinLnBrk="0" hangingPunct="1">
        <a:spcBef>
          <a:spcPct val="20000"/>
        </a:spcBef>
        <a:buFont typeface="Arial"/>
        <a:buChar char="•"/>
        <a:defRPr sz="11629" kern="1200">
          <a:solidFill>
            <a:schemeClr val="tx1"/>
          </a:solidFill>
          <a:latin typeface="+mn-lt"/>
          <a:ea typeface="+mn-ea"/>
          <a:cs typeface="+mn-cs"/>
        </a:defRPr>
      </a:lvl1pPr>
      <a:lvl2pPr marL="2699955" indent="-1038444" algn="l" defTabSz="1661511" rtl="0" eaLnBrk="1" latinLnBrk="0" hangingPunct="1">
        <a:spcBef>
          <a:spcPct val="20000"/>
        </a:spcBef>
        <a:buFont typeface="Arial"/>
        <a:buChar char="–"/>
        <a:defRPr sz="10175" kern="1200">
          <a:solidFill>
            <a:schemeClr val="tx1"/>
          </a:solidFill>
          <a:latin typeface="+mn-lt"/>
          <a:ea typeface="+mn-ea"/>
          <a:cs typeface="+mn-cs"/>
        </a:defRPr>
      </a:lvl2pPr>
      <a:lvl3pPr marL="4153776" indent="-830755" algn="l" defTabSz="1661511" rtl="0" eaLnBrk="1" latinLnBrk="0" hangingPunct="1">
        <a:spcBef>
          <a:spcPct val="20000"/>
        </a:spcBef>
        <a:buFont typeface="Arial"/>
        <a:buChar char="•"/>
        <a:defRPr sz="8722" kern="1200">
          <a:solidFill>
            <a:schemeClr val="tx1"/>
          </a:solidFill>
          <a:latin typeface="+mn-lt"/>
          <a:ea typeface="+mn-ea"/>
          <a:cs typeface="+mn-cs"/>
        </a:defRPr>
      </a:lvl3pPr>
      <a:lvl4pPr marL="5815287" indent="-830755" algn="l" defTabSz="1661511" rtl="0" eaLnBrk="1" latinLnBrk="0" hangingPunct="1">
        <a:spcBef>
          <a:spcPct val="20000"/>
        </a:spcBef>
        <a:buFont typeface="Arial"/>
        <a:buChar char="–"/>
        <a:defRPr sz="7268" kern="1200">
          <a:solidFill>
            <a:schemeClr val="tx1"/>
          </a:solidFill>
          <a:latin typeface="+mn-lt"/>
          <a:ea typeface="+mn-ea"/>
          <a:cs typeface="+mn-cs"/>
        </a:defRPr>
      </a:lvl4pPr>
      <a:lvl5pPr marL="7476797" indent="-830755" algn="l" defTabSz="1661511" rtl="0" eaLnBrk="1" latinLnBrk="0" hangingPunct="1">
        <a:spcBef>
          <a:spcPct val="20000"/>
        </a:spcBef>
        <a:buFont typeface="Arial"/>
        <a:buChar char="»"/>
        <a:defRPr sz="7268" kern="1200">
          <a:solidFill>
            <a:schemeClr val="tx1"/>
          </a:solidFill>
          <a:latin typeface="+mn-lt"/>
          <a:ea typeface="+mn-ea"/>
          <a:cs typeface="+mn-cs"/>
        </a:defRPr>
      </a:lvl5pPr>
      <a:lvl6pPr marL="9138308" indent="-830755" algn="l" defTabSz="1661511" rtl="0" eaLnBrk="1" latinLnBrk="0" hangingPunct="1">
        <a:spcBef>
          <a:spcPct val="20000"/>
        </a:spcBef>
        <a:buFont typeface="Arial"/>
        <a:buChar char="•"/>
        <a:defRPr sz="7268" kern="1200">
          <a:solidFill>
            <a:schemeClr val="tx1"/>
          </a:solidFill>
          <a:latin typeface="+mn-lt"/>
          <a:ea typeface="+mn-ea"/>
          <a:cs typeface="+mn-cs"/>
        </a:defRPr>
      </a:lvl6pPr>
      <a:lvl7pPr marL="10799818" indent="-830755" algn="l" defTabSz="1661511" rtl="0" eaLnBrk="1" latinLnBrk="0" hangingPunct="1">
        <a:spcBef>
          <a:spcPct val="20000"/>
        </a:spcBef>
        <a:buFont typeface="Arial"/>
        <a:buChar char="•"/>
        <a:defRPr sz="7268" kern="1200">
          <a:solidFill>
            <a:schemeClr val="tx1"/>
          </a:solidFill>
          <a:latin typeface="+mn-lt"/>
          <a:ea typeface="+mn-ea"/>
          <a:cs typeface="+mn-cs"/>
        </a:defRPr>
      </a:lvl7pPr>
      <a:lvl8pPr marL="12461329" indent="-830755" algn="l" defTabSz="1661511" rtl="0" eaLnBrk="1" latinLnBrk="0" hangingPunct="1">
        <a:spcBef>
          <a:spcPct val="20000"/>
        </a:spcBef>
        <a:buFont typeface="Arial"/>
        <a:buChar char="•"/>
        <a:defRPr sz="7268" kern="1200">
          <a:solidFill>
            <a:schemeClr val="tx1"/>
          </a:solidFill>
          <a:latin typeface="+mn-lt"/>
          <a:ea typeface="+mn-ea"/>
          <a:cs typeface="+mn-cs"/>
        </a:defRPr>
      </a:lvl8pPr>
      <a:lvl9pPr marL="14122839" indent="-830755" algn="l" defTabSz="1661511" rtl="0" eaLnBrk="1" latinLnBrk="0" hangingPunct="1">
        <a:spcBef>
          <a:spcPct val="20000"/>
        </a:spcBef>
        <a:buFont typeface="Arial"/>
        <a:buChar char="•"/>
        <a:defRPr sz="72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661511" rtl="0" eaLnBrk="1" latinLnBrk="0" hangingPunct="1">
        <a:defRPr sz="6541" kern="1200">
          <a:solidFill>
            <a:schemeClr val="tx1"/>
          </a:solidFill>
          <a:latin typeface="+mn-lt"/>
          <a:ea typeface="+mn-ea"/>
          <a:cs typeface="+mn-cs"/>
        </a:defRPr>
      </a:lvl1pPr>
      <a:lvl2pPr marL="1661511" algn="l" defTabSz="1661511" rtl="0" eaLnBrk="1" latinLnBrk="0" hangingPunct="1">
        <a:defRPr sz="6541" kern="1200">
          <a:solidFill>
            <a:schemeClr val="tx1"/>
          </a:solidFill>
          <a:latin typeface="+mn-lt"/>
          <a:ea typeface="+mn-ea"/>
          <a:cs typeface="+mn-cs"/>
        </a:defRPr>
      </a:lvl2pPr>
      <a:lvl3pPr marL="3323021" algn="l" defTabSz="1661511" rtl="0" eaLnBrk="1" latinLnBrk="0" hangingPunct="1">
        <a:defRPr sz="6541" kern="1200">
          <a:solidFill>
            <a:schemeClr val="tx1"/>
          </a:solidFill>
          <a:latin typeface="+mn-lt"/>
          <a:ea typeface="+mn-ea"/>
          <a:cs typeface="+mn-cs"/>
        </a:defRPr>
      </a:lvl3pPr>
      <a:lvl4pPr marL="4984532" algn="l" defTabSz="1661511" rtl="0" eaLnBrk="1" latinLnBrk="0" hangingPunct="1">
        <a:defRPr sz="6541" kern="1200">
          <a:solidFill>
            <a:schemeClr val="tx1"/>
          </a:solidFill>
          <a:latin typeface="+mn-lt"/>
          <a:ea typeface="+mn-ea"/>
          <a:cs typeface="+mn-cs"/>
        </a:defRPr>
      </a:lvl4pPr>
      <a:lvl5pPr marL="6646042" algn="l" defTabSz="1661511" rtl="0" eaLnBrk="1" latinLnBrk="0" hangingPunct="1">
        <a:defRPr sz="6541" kern="1200">
          <a:solidFill>
            <a:schemeClr val="tx1"/>
          </a:solidFill>
          <a:latin typeface="+mn-lt"/>
          <a:ea typeface="+mn-ea"/>
          <a:cs typeface="+mn-cs"/>
        </a:defRPr>
      </a:lvl5pPr>
      <a:lvl6pPr marL="8307553" algn="l" defTabSz="1661511" rtl="0" eaLnBrk="1" latinLnBrk="0" hangingPunct="1">
        <a:defRPr sz="6541" kern="1200">
          <a:solidFill>
            <a:schemeClr val="tx1"/>
          </a:solidFill>
          <a:latin typeface="+mn-lt"/>
          <a:ea typeface="+mn-ea"/>
          <a:cs typeface="+mn-cs"/>
        </a:defRPr>
      </a:lvl6pPr>
      <a:lvl7pPr marL="9969063" algn="l" defTabSz="1661511" rtl="0" eaLnBrk="1" latinLnBrk="0" hangingPunct="1">
        <a:defRPr sz="6541" kern="1200">
          <a:solidFill>
            <a:schemeClr val="tx1"/>
          </a:solidFill>
          <a:latin typeface="+mn-lt"/>
          <a:ea typeface="+mn-ea"/>
          <a:cs typeface="+mn-cs"/>
        </a:defRPr>
      </a:lvl7pPr>
      <a:lvl8pPr marL="11630574" algn="l" defTabSz="1661511" rtl="0" eaLnBrk="1" latinLnBrk="0" hangingPunct="1">
        <a:defRPr sz="6541" kern="1200">
          <a:solidFill>
            <a:schemeClr val="tx1"/>
          </a:solidFill>
          <a:latin typeface="+mn-lt"/>
          <a:ea typeface="+mn-ea"/>
          <a:cs typeface="+mn-cs"/>
        </a:defRPr>
      </a:lvl8pPr>
      <a:lvl9pPr marL="13292084" algn="l" defTabSz="1661511" rtl="0" eaLnBrk="1" latinLnBrk="0" hangingPunct="1">
        <a:defRPr sz="65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0" y="5744367"/>
            <a:ext cx="28800422" cy="5082962"/>
          </a:xfrm>
          <a:prstGeom prst="rect">
            <a:avLst/>
          </a:prstGeom>
          <a:noFill/>
          <a:ln w="3175">
            <a:solidFill>
              <a:srgbClr val="000000"/>
            </a:solidFill>
          </a:ln>
        </p:spPr>
        <p:txBody>
          <a:bodyPr vert="horz" lIns="348106" tIns="174053" rIns="348106" bIns="174053" rtlCol="0" anchor="ctr">
            <a:normAutofit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7268" dirty="0"/>
              <a:t>Auteurs, co-auteurs</a:t>
            </a:r>
          </a:p>
          <a:p>
            <a:r>
              <a:rPr lang="fr-FR" sz="7268" dirty="0"/>
              <a:t>Organisme/Institution, Ville, Pays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015791" y="4174303"/>
            <a:ext cx="22784632" cy="1891342"/>
          </a:xfrm>
          <a:prstGeom prst="rect">
            <a:avLst/>
          </a:prstGeom>
          <a:solidFill>
            <a:srgbClr val="E06D66"/>
          </a:solidFill>
          <a:ln>
            <a:solidFill>
              <a:srgbClr val="0B4F8D"/>
            </a:solidFill>
          </a:ln>
        </p:spPr>
        <p:txBody>
          <a:bodyPr vert="horz" lIns="348106" tIns="174053" rIns="348106" bIns="174053" rtlCol="0" anchor="ctr">
            <a:normAutofit fontScale="92500" lnSpcReduction="1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629" dirty="0">
                <a:solidFill>
                  <a:schemeClr val="bg1"/>
                </a:solidFill>
              </a:rPr>
              <a:t>Titre</a:t>
            </a: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0" y="11083167"/>
            <a:ext cx="28800425" cy="6181158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348106" tIns="174053" rIns="348106" bIns="174053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1993" dirty="0"/>
          </a:p>
        </p:txBody>
      </p:sp>
      <p:sp>
        <p:nvSpPr>
          <p:cNvPr id="14" name="Sous-titre 2"/>
          <p:cNvSpPr txBox="1">
            <a:spLocks/>
          </p:cNvSpPr>
          <p:nvPr/>
        </p:nvSpPr>
        <p:spPr>
          <a:xfrm>
            <a:off x="0" y="17520159"/>
            <a:ext cx="28800422" cy="594049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348106" tIns="174053" rIns="348106" bIns="174053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1993" dirty="0"/>
          </a:p>
        </p:txBody>
      </p:sp>
      <p:sp>
        <p:nvSpPr>
          <p:cNvPr id="15" name="Sous-titre 2"/>
          <p:cNvSpPr txBox="1">
            <a:spLocks/>
          </p:cNvSpPr>
          <p:nvPr/>
        </p:nvSpPr>
        <p:spPr>
          <a:xfrm>
            <a:off x="-1" y="23744272"/>
            <a:ext cx="28800426" cy="594049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348106" tIns="174053" rIns="348106" bIns="174053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1993" dirty="0"/>
          </a:p>
        </p:txBody>
      </p:sp>
      <p:sp>
        <p:nvSpPr>
          <p:cNvPr id="17" name="Sous-titre 2"/>
          <p:cNvSpPr txBox="1">
            <a:spLocks/>
          </p:cNvSpPr>
          <p:nvPr/>
        </p:nvSpPr>
        <p:spPr>
          <a:xfrm>
            <a:off x="0" y="29978540"/>
            <a:ext cx="28800425" cy="595379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348106" tIns="174053" rIns="348106" bIns="174053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1993" dirty="0"/>
          </a:p>
        </p:txBody>
      </p:sp>
      <p:sp>
        <p:nvSpPr>
          <p:cNvPr id="22" name="Rectangle 21"/>
          <p:cNvSpPr/>
          <p:nvPr/>
        </p:nvSpPr>
        <p:spPr>
          <a:xfrm>
            <a:off x="-1" y="36019771"/>
            <a:ext cx="28800423" cy="212884"/>
          </a:xfrm>
          <a:prstGeom prst="rect">
            <a:avLst/>
          </a:prstGeom>
          <a:solidFill>
            <a:srgbClr val="0B4F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48106" tIns="174053" rIns="348106" bIns="174053" rtlCol="0" anchor="ctr"/>
          <a:lstStyle/>
          <a:p>
            <a:pPr algn="ctr"/>
            <a:endParaRPr lang="fr-FR" sz="25286" dirty="0"/>
          </a:p>
        </p:txBody>
      </p:sp>
      <p:sp>
        <p:nvSpPr>
          <p:cNvPr id="23" name="Titre 1">
            <a:extLst>
              <a:ext uri="{FF2B5EF4-FFF2-40B4-BE49-F238E27FC236}">
                <a16:creationId xmlns:a16="http://schemas.microsoft.com/office/drawing/2014/main" id="{22D6B62B-4584-144D-AD64-50E6B50B298B}"/>
              </a:ext>
            </a:extLst>
          </p:cNvPr>
          <p:cNvSpPr txBox="1">
            <a:spLocks/>
          </p:cNvSpPr>
          <p:nvPr/>
        </p:nvSpPr>
        <p:spPr>
          <a:xfrm>
            <a:off x="0" y="4168581"/>
            <a:ext cx="6015790" cy="18913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E06D66"/>
            </a:solidFill>
          </a:ln>
        </p:spPr>
        <p:txBody>
          <a:bodyPr vert="horz" lIns="348106" tIns="174053" rIns="348106" bIns="174053" rtlCol="0" anchor="ctr">
            <a:normAutofit fontScale="92500" lnSpcReduction="1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629" dirty="0"/>
              <a:t>P-XXX</a:t>
            </a:r>
          </a:p>
        </p:txBody>
      </p:sp>
      <p:pic>
        <p:nvPicPr>
          <p:cNvPr id="3" name="Image 2" descr="Une image contenant texte, Bleu électrique, Police, capture d’écran&#10;&#10;Description générée automatiquement">
            <a:extLst>
              <a:ext uri="{FF2B5EF4-FFF2-40B4-BE49-F238E27FC236}">
                <a16:creationId xmlns:a16="http://schemas.microsoft.com/office/drawing/2014/main" id="{40E1ED47-EB89-9FB7-14C1-568E7CF7D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28800422" cy="432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0730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12</Words>
  <Application>Microsoft Office PowerPoint</Application>
  <PresentationFormat>Personnalisé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MOUREU</dc:creator>
  <cp:lastModifiedBy>Scientifique ENCEPHALE</cp:lastModifiedBy>
  <cp:revision>23</cp:revision>
  <dcterms:created xsi:type="dcterms:W3CDTF">2016-11-24T13:18:41Z</dcterms:created>
  <dcterms:modified xsi:type="dcterms:W3CDTF">2024-12-05T10:50:40Z</dcterms:modified>
</cp:coreProperties>
</file>